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9" r:id="rId3"/>
    <p:sldId id="260" r:id="rId4"/>
    <p:sldId id="267" r:id="rId5"/>
    <p:sldId id="268" r:id="rId6"/>
    <p:sldId id="258" r:id="rId7"/>
    <p:sldId id="263" r:id="rId8"/>
    <p:sldId id="266" r:id="rId9"/>
    <p:sldId id="257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97288" autoAdjust="0"/>
  </p:normalViewPr>
  <p:slideViewPr>
    <p:cSldViewPr>
      <p:cViewPr>
        <p:scale>
          <a:sx n="100" d="100"/>
          <a:sy n="100" d="100"/>
        </p:scale>
        <p:origin x="-194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58855-D144-45AA-9B29-8581926A9370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A7568-5E2C-41C8-BD7A-E199B331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A7568-5E2C-41C8-BD7A-E199B331C37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A7568-5E2C-41C8-BD7A-E199B331C37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B7487F-4D8A-4AF4-B9EF-826D83C6CEFB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7A0005-AE26-4EB7-B3F5-08D77BA6F9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3065" y="1720840"/>
            <a:ext cx="886056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DEPARTMENT OF PHYSICS</a:t>
            </a:r>
            <a:b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GOVT. E.V.P.G. COLLEGE KORBA</a:t>
            </a:r>
            <a:b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DEPARTMENTAL  REPORT</a:t>
            </a:r>
            <a:b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2019-20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physics\Desktop\photo lab\IMG-20201217-WA00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990600"/>
            <a:ext cx="4038600" cy="3581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 descr="C:\Users\physics\Desktop\photo lab\IMG-20201217-WA005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990600"/>
            <a:ext cx="4038600" cy="3581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228600" y="4800600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Students of the department received second price for the best paper presentation in district level research seminar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768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        </a:t>
            </a:r>
            <a:br>
              <a:rPr lang="en-US" sz="3600" dirty="0" smtClean="0"/>
            </a:br>
            <a:r>
              <a:rPr lang="en-US" sz="3600" dirty="0" smtClean="0"/>
              <a:t>          </a:t>
            </a:r>
            <a:br>
              <a:rPr lang="en-US" sz="3600" dirty="0" smtClean="0"/>
            </a:br>
            <a:r>
              <a:rPr lang="en-US" sz="3600" dirty="0" smtClean="0">
                <a:solidFill>
                  <a:srgbClr val="002060"/>
                </a:solidFill>
              </a:rPr>
              <a:t>         </a:t>
            </a:r>
            <a:r>
              <a:rPr lang="en-US" sz="3600" b="1" u="sng" dirty="0" smtClean="0">
                <a:solidFill>
                  <a:srgbClr val="002060"/>
                </a:solidFill>
              </a:rPr>
              <a:t>Participation in Cultural Programs </a:t>
            </a:r>
            <a:endParaRPr lang="en-US" sz="3600" b="1" u="sng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physics\Desktop\photo lab\IMG-20201217-WA00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657600"/>
            <a:ext cx="1981200" cy="1676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C:\Users\physics\Desktop\photo lab\IMG-20201217-WA005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581400"/>
            <a:ext cx="1828800" cy="1828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7" name="Picture 5" descr="C:\Users\physics\Desktop\photo lab\IMG-20201217-WA005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228600"/>
            <a:ext cx="5638800" cy="3276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09601"/>
            <a:ext cx="8382000" cy="991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latin typeface="+mj-lt"/>
              </a:rPr>
              <a:t>About the Department</a:t>
            </a:r>
          </a:p>
          <a:p>
            <a:r>
              <a:rPr lang="en-US" dirty="0" smtClean="0"/>
              <a:t> </a:t>
            </a:r>
            <a:r>
              <a:rPr lang="en-US" sz="1600" dirty="0" smtClean="0"/>
              <a:t> Department of Physics was established in the year 1981. The Department</a:t>
            </a:r>
          </a:p>
          <a:p>
            <a:r>
              <a:rPr lang="en-US" sz="1600" dirty="0" smtClean="0"/>
              <a:t>Currently offers physics as a subject in B.Sc. And master of Science in Physics(M.Sc. Physics</a:t>
            </a:r>
            <a:r>
              <a:rPr lang="en-US" sz="1600" dirty="0" smtClean="0"/>
              <a:t>).Department </a:t>
            </a:r>
            <a:r>
              <a:rPr lang="en-US" sz="1600" dirty="0" smtClean="0"/>
              <a:t>is Well Established within the college Campus. Presently there are two </a:t>
            </a:r>
            <a:r>
              <a:rPr lang="en-US" sz="1600" dirty="0" smtClean="0"/>
              <a:t>classrooms </a:t>
            </a:r>
            <a:r>
              <a:rPr lang="en-US" sz="1600" dirty="0" smtClean="0"/>
              <a:t>and two Laboratories available.</a:t>
            </a:r>
          </a:p>
          <a:p>
            <a:r>
              <a:rPr lang="en-US" sz="1600" dirty="0" smtClean="0"/>
              <a:t>All the classrooms and laboratories are well equipped with necessary </a:t>
            </a:r>
            <a:r>
              <a:rPr lang="en-US" sz="1600" dirty="0" err="1" smtClean="0"/>
              <a:t>furnitures</a:t>
            </a:r>
            <a:r>
              <a:rPr lang="en-US" sz="1600" dirty="0" smtClean="0"/>
              <a:t> to carry out</a:t>
            </a:r>
          </a:p>
          <a:p>
            <a:r>
              <a:rPr lang="en-US" sz="1600" dirty="0" smtClean="0"/>
              <a:t> regular teaching and practical activities . Classroom and student laboratories are provided </a:t>
            </a:r>
          </a:p>
          <a:p>
            <a:r>
              <a:rPr lang="en-US" sz="1600" dirty="0" smtClean="0"/>
              <a:t>with Black boards and </a:t>
            </a:r>
            <a:r>
              <a:rPr lang="en-US" sz="1600" dirty="0" err="1" smtClean="0"/>
              <a:t>oerhead</a:t>
            </a:r>
            <a:r>
              <a:rPr lang="en-US" sz="1600" dirty="0" smtClean="0"/>
              <a:t> Projectors to enable ICT Method of teaching with </a:t>
            </a:r>
            <a:r>
              <a:rPr lang="en-US" sz="1600" dirty="0" err="1" smtClean="0"/>
              <a:t>Wi</a:t>
            </a:r>
            <a:r>
              <a:rPr lang="en-US" sz="1600" dirty="0" smtClean="0"/>
              <a:t>-</a:t>
            </a:r>
            <a:r>
              <a:rPr lang="en-US" sz="1600" dirty="0" err="1" smtClean="0"/>
              <a:t>fi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Qualified and dedicated faculty of the department are always ready to assist the student.</a:t>
            </a:r>
          </a:p>
          <a:p>
            <a:r>
              <a:rPr lang="en-US" sz="2000" b="1" u="sng" dirty="0" err="1" smtClean="0">
                <a:latin typeface="+mj-lt"/>
              </a:rPr>
              <a:t>Programme</a:t>
            </a:r>
            <a:r>
              <a:rPr lang="en-US" sz="2000" b="1" u="sng" dirty="0" smtClean="0">
                <a:latin typeface="+mj-lt"/>
              </a:rPr>
              <a:t> </a:t>
            </a:r>
            <a:r>
              <a:rPr lang="en-US" sz="2000" b="1" u="sng" dirty="0" smtClean="0">
                <a:latin typeface="+mj-lt"/>
              </a:rPr>
              <a:t>Offered</a:t>
            </a:r>
            <a:r>
              <a:rPr lang="en-US" sz="3600" dirty="0" smtClean="0"/>
              <a:t>:</a:t>
            </a:r>
            <a:r>
              <a:rPr lang="en-US" dirty="0" smtClean="0"/>
              <a:t> B.sc (Physics as a subject), M.Sc. Physics .</a:t>
            </a:r>
          </a:p>
          <a:p>
            <a:r>
              <a:rPr lang="en-US" sz="2000" b="1" u="sng" dirty="0" smtClean="0">
                <a:latin typeface="+mj-lt"/>
              </a:rPr>
              <a:t>Eligibility </a:t>
            </a:r>
            <a:r>
              <a:rPr lang="en-US" sz="2000" b="1" u="sng" dirty="0" smtClean="0">
                <a:latin typeface="+mj-lt"/>
              </a:rPr>
              <a:t>for Admission</a:t>
            </a:r>
          </a:p>
          <a:p>
            <a:r>
              <a:rPr lang="en-US" dirty="0" smtClean="0"/>
              <a:t>Candidates with </a:t>
            </a:r>
            <a:r>
              <a:rPr lang="en-US" dirty="0" err="1" smtClean="0"/>
              <a:t>Bachlors</a:t>
            </a:r>
            <a:r>
              <a:rPr lang="en-US" dirty="0" smtClean="0"/>
              <a:t> degree in science with Physics as a Major/Optional subject.</a:t>
            </a:r>
          </a:p>
          <a:p>
            <a:r>
              <a:rPr lang="en-US" dirty="0" smtClean="0"/>
              <a:t>Admission is Done on the merit basis and as per the state govt. Guidelines.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1" y="83820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err="1" smtClean="0"/>
              <a:t>Programme</a:t>
            </a:r>
            <a:r>
              <a:rPr lang="en-US" sz="2000" b="1" u="sng" dirty="0" smtClean="0"/>
              <a:t> Objectives</a:t>
            </a:r>
          </a:p>
          <a:p>
            <a:r>
              <a:rPr lang="en-US" sz="1600" dirty="0" smtClean="0"/>
              <a:t>To ensure that student can achieve an up-to-date level of understanding of Physics .</a:t>
            </a:r>
          </a:p>
          <a:p>
            <a:r>
              <a:rPr lang="en-US" sz="1600" dirty="0" smtClean="0"/>
              <a:t>To Increase the awareness on identification of </a:t>
            </a:r>
            <a:r>
              <a:rPr lang="en-US" sz="1600" dirty="0" err="1" smtClean="0"/>
              <a:t>insruments</a:t>
            </a:r>
            <a:r>
              <a:rPr lang="en-US" sz="1600" dirty="0" smtClean="0"/>
              <a:t> used in Physics Practical.</a:t>
            </a:r>
          </a:p>
          <a:p>
            <a:r>
              <a:rPr lang="en-US" sz="1600" dirty="0" smtClean="0"/>
              <a:t>Capacity to think critically, ability to design and execute an experiment; confidence in</a:t>
            </a:r>
          </a:p>
          <a:p>
            <a:r>
              <a:rPr lang="en-US" sz="1600" dirty="0" smtClean="0"/>
              <a:t> communicating ideas.</a:t>
            </a:r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sz="2000" b="1" u="sng" dirty="0" err="1" smtClean="0"/>
              <a:t>Programme</a:t>
            </a:r>
            <a:r>
              <a:rPr lang="en-US" sz="2000" b="1" u="sng" dirty="0" smtClean="0"/>
              <a:t> </a:t>
            </a:r>
            <a:r>
              <a:rPr lang="en-US" sz="2000" b="1" u="sng" dirty="0" smtClean="0"/>
              <a:t>Outcome</a:t>
            </a:r>
          </a:p>
          <a:p>
            <a:r>
              <a:rPr lang="en-US" sz="1600" dirty="0" smtClean="0"/>
              <a:t>At the completion of M.sc. in Physics the students are able to </a:t>
            </a:r>
          </a:p>
          <a:p>
            <a:r>
              <a:rPr lang="en-US" sz="1600" dirty="0" smtClean="0"/>
              <a:t>Knowledge and understanding of range of Physics Equipments.</a:t>
            </a:r>
          </a:p>
          <a:p>
            <a:r>
              <a:rPr lang="en-US" sz="1600" dirty="0" smtClean="0"/>
              <a:t>Think logically and </a:t>
            </a:r>
            <a:r>
              <a:rPr lang="en-US" sz="1600" dirty="0" err="1" smtClean="0"/>
              <a:t>organise</a:t>
            </a:r>
            <a:r>
              <a:rPr lang="en-US" sz="1600" dirty="0" smtClean="0"/>
              <a:t> task into a structured from an assimilate knowledge and ideas</a:t>
            </a:r>
          </a:p>
          <a:p>
            <a:r>
              <a:rPr lang="en-US" sz="1600" dirty="0" smtClean="0"/>
              <a:t>Based on wide reading of text books and through the internet.</a:t>
            </a:r>
          </a:p>
          <a:p>
            <a:r>
              <a:rPr lang="en-US" sz="1600" dirty="0" smtClean="0"/>
              <a:t>Transfer of knowledge and method from one topic to another within the subject.</a:t>
            </a:r>
          </a:p>
          <a:p>
            <a:r>
              <a:rPr lang="en-US" sz="1600" dirty="0" smtClean="0"/>
              <a:t>Carry out practical work in the field and in the laboratory with minimal risk.</a:t>
            </a:r>
          </a:p>
          <a:p>
            <a:r>
              <a:rPr lang="en-US" sz="1600" dirty="0" smtClean="0"/>
              <a:t>Apply the scientific knowledge of basic physics and life science.</a:t>
            </a:r>
          </a:p>
          <a:p>
            <a:r>
              <a:rPr lang="en-US" sz="1600" dirty="0" smtClean="0"/>
              <a:t>Conduct investigations of complex problems by the use research based knowledge on an</a:t>
            </a:r>
          </a:p>
          <a:p>
            <a:r>
              <a:rPr lang="en-US" sz="1600" dirty="0" smtClean="0"/>
              <a:t> independent term project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u="sng" dirty="0" err="1" smtClean="0"/>
              <a:t>Alumini</a:t>
            </a:r>
            <a:r>
              <a:rPr lang="en-US" sz="3200" b="1" u="sng" dirty="0" smtClean="0"/>
              <a:t> Record </a:t>
            </a:r>
            <a:endParaRPr lang="en-US" b="1" u="sng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685800"/>
          <a:ext cx="8686801" cy="58674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265"/>
                <a:gridCol w="1194435"/>
                <a:gridCol w="2021928"/>
                <a:gridCol w="2096814"/>
                <a:gridCol w="2396359"/>
              </a:tblGrid>
              <a:tr h="58333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</a:t>
                      </a:r>
                      <a:r>
                        <a:rPr lang="en-US" sz="2000" b="1" dirty="0" err="1" smtClean="0"/>
                        <a:t>S.no</a:t>
                      </a:r>
                      <a:r>
                        <a:rPr lang="en-US" sz="2000" b="1" dirty="0" smtClean="0"/>
                        <a:t>.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Session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Name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Designation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Place</a:t>
                      </a:r>
                      <a:endParaRPr lang="en-US" sz="2000" b="1" dirty="0"/>
                    </a:p>
                  </a:txBody>
                  <a:tcPr/>
                </a:tc>
              </a:tr>
              <a:tr h="421299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1. </a:t>
                      </a:r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2011-12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Dolly </a:t>
                      </a:r>
                      <a:r>
                        <a:rPr lang="en-US" sz="1400" dirty="0" err="1" smtClean="0"/>
                        <a:t>Agrawal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Assistant</a:t>
                      </a:r>
                      <a:r>
                        <a:rPr lang="en-US" sz="1400" baseline="0" dirty="0" smtClean="0"/>
                        <a:t> Professor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Govt.</a:t>
                      </a:r>
                      <a:r>
                        <a:rPr lang="en-US" sz="1400" baseline="0" dirty="0" smtClean="0"/>
                        <a:t> E.V.P.G. College  Korba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Priyanka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Vishwakrma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Teacher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Kendriya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vidyalaya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Balco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Supriya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Dhoke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Shikshakarmi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Varg</a:t>
                      </a:r>
                      <a:r>
                        <a:rPr lang="en-US" sz="1400" baseline="0" dirty="0" smtClean="0"/>
                        <a:t>-I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Jashpur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0002"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2.</a:t>
                      </a:r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 smtClean="0"/>
                        <a:t>2012-13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Sonu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Verma</a:t>
                      </a:r>
                      <a:endParaRPr lang="en-US" sz="140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Lecturer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Polytechnic</a:t>
                      </a:r>
                      <a:r>
                        <a:rPr lang="en-US" sz="1400" baseline="0" dirty="0" smtClean="0"/>
                        <a:t> College Korba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33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Rishi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Rathore</a:t>
                      </a:r>
                      <a:endParaRPr lang="en-US" sz="1400" baseline="0" dirty="0" smtClean="0"/>
                    </a:p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PGT(Teacher)</a:t>
                      </a:r>
                    </a:p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St. </a:t>
                      </a:r>
                      <a:r>
                        <a:rPr lang="en-US" sz="1400" dirty="0" err="1" smtClean="0"/>
                        <a:t>Vicent</a:t>
                      </a:r>
                      <a:r>
                        <a:rPr lang="en-US" sz="1400" baseline="0" dirty="0" smtClean="0"/>
                        <a:t> Polity School Korba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Mahesh </a:t>
                      </a:r>
                      <a:r>
                        <a:rPr lang="en-US" sz="1400" baseline="0" dirty="0" err="1" smtClean="0"/>
                        <a:t>Pandey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Teacher</a:t>
                      </a:r>
                    </a:p>
                    <a:p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Nirmala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english</a:t>
                      </a:r>
                      <a:r>
                        <a:rPr lang="en-US" sz="1400" dirty="0" smtClean="0"/>
                        <a:t> Medium School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2688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3.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2013-14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Parvati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Kanwar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Superintendent</a:t>
                      </a:r>
                      <a:r>
                        <a:rPr lang="en-US" sz="1400" baseline="0" dirty="0" smtClean="0"/>
                        <a:t> of </a:t>
                      </a:r>
                      <a:r>
                        <a:rPr lang="en-US" sz="1400" baseline="0" dirty="0" err="1" smtClean="0"/>
                        <a:t>hostal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Urga</a:t>
                      </a:r>
                      <a:r>
                        <a:rPr lang="en-US" sz="1400" dirty="0" smtClean="0"/>
                        <a:t> (Korba)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Swarnlata</a:t>
                      </a:r>
                      <a:r>
                        <a:rPr lang="en-US" sz="1400" dirty="0" smtClean="0"/>
                        <a:t> Sahu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Assistant</a:t>
                      </a:r>
                      <a:r>
                        <a:rPr lang="en-US" sz="1400" baseline="0" dirty="0" smtClean="0"/>
                        <a:t> Professor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Govt. E.V.P.G. College Korba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3338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4.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2014-15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Dyeshwari</a:t>
                      </a:r>
                      <a:r>
                        <a:rPr lang="en-US" sz="1400" dirty="0" smtClean="0"/>
                        <a:t> Sahu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Assistant Professor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Govt. E.V.P.G. College Korba</a:t>
                      </a:r>
                    </a:p>
                    <a:p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Rohini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Rao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Assistant Professor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Agrasen</a:t>
                      </a:r>
                      <a:r>
                        <a:rPr lang="en-US" sz="1400" dirty="0" smtClean="0"/>
                        <a:t> College</a:t>
                      </a:r>
                      <a:r>
                        <a:rPr lang="en-US" sz="1400" baseline="0" dirty="0" smtClean="0"/>
                        <a:t> Korba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4537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2015-16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Mugdha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Patkar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Assistant Professor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K.N.</a:t>
                      </a:r>
                      <a:r>
                        <a:rPr lang="en-US" sz="1400" baseline="0" dirty="0" smtClean="0"/>
                        <a:t> College Korba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solidFill>
                  <a:schemeClr val="tx1"/>
                </a:solidFill>
              </a:rPr>
              <a:t>Students Achievements:</a:t>
            </a:r>
            <a:endParaRPr lang="en-US" sz="3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676400"/>
          <a:ext cx="6096000" cy="2705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3073400"/>
                <a:gridCol w="2032000"/>
              </a:tblGrid>
              <a:tr h="43697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Achivements</a:t>
                      </a:r>
                      <a:endParaRPr lang="en-US" dirty="0"/>
                    </a:p>
                  </a:txBody>
                  <a:tcPr/>
                </a:tc>
              </a:tr>
              <a:tr h="436977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Shyam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Sundar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Tiwari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Qualified</a:t>
                      </a:r>
                      <a:endParaRPr lang="en-US" dirty="0"/>
                    </a:p>
                  </a:txBody>
                  <a:tcPr/>
                </a:tc>
              </a:tr>
              <a:tr h="345246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Anil Kumar </a:t>
                      </a:r>
                      <a:r>
                        <a:rPr lang="en-US" dirty="0" err="1" smtClean="0"/>
                        <a:t>Kaiwat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Qualified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436977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Seema</a:t>
                      </a:r>
                      <a:r>
                        <a:rPr lang="en-US" baseline="0" dirty="0" smtClean="0"/>
                        <a:t> Singh </a:t>
                      </a:r>
                      <a:r>
                        <a:rPr lang="en-US" baseline="0" dirty="0" err="1" smtClean="0"/>
                        <a:t>Shatriya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 Medalist</a:t>
                      </a:r>
                      <a:endParaRPr lang="en-US" dirty="0"/>
                    </a:p>
                  </a:txBody>
                  <a:tcPr/>
                </a:tc>
              </a:tr>
              <a:tr h="754234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Dolly </a:t>
                      </a:r>
                      <a:r>
                        <a:rPr lang="en-US" dirty="0" err="1" smtClean="0"/>
                        <a:t>Agrawal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rank in Merit</a:t>
                      </a:r>
                      <a:r>
                        <a:rPr lang="en-US" baseline="0" dirty="0" smtClean="0"/>
                        <a:t> list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b="1" u="sng" dirty="0" smtClean="0">
                <a:solidFill>
                  <a:schemeClr val="tx1"/>
                </a:solidFill>
              </a:rPr>
              <a:t>Research oriented activities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248878"/>
          <a:ext cx="7239000" cy="3323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9500"/>
                <a:gridCol w="3619500"/>
              </a:tblGrid>
              <a:tr h="41067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Lectures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NIL</a:t>
                      </a:r>
                      <a:endParaRPr lang="en-US" sz="2400" dirty="0"/>
                    </a:p>
                  </a:txBody>
                  <a:tcPr/>
                </a:tc>
              </a:tr>
              <a:tr h="126572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Expert</a:t>
                      </a:r>
                      <a:r>
                        <a:rPr lang="en-US" sz="2400" baseline="0" dirty="0" smtClean="0"/>
                        <a:t> Lectures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01</a:t>
                      </a:r>
                      <a:r>
                        <a:rPr lang="en-US" sz="2400" baseline="0" dirty="0" smtClean="0"/>
                        <a:t>.By Dr. R.S </a:t>
                      </a:r>
                      <a:r>
                        <a:rPr lang="en-US" sz="2400" baseline="0" dirty="0" err="1" smtClean="0"/>
                        <a:t>kher</a:t>
                      </a:r>
                      <a:r>
                        <a:rPr lang="en-US" sz="24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02.By </a:t>
                      </a:r>
                      <a:r>
                        <a:rPr lang="en-US" sz="2400" baseline="0" dirty="0" err="1" smtClean="0"/>
                        <a:t>Shri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Pradeep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Khetrapal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131144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Project</a:t>
                      </a:r>
                      <a:r>
                        <a:rPr lang="en-US" sz="2400" baseline="0" dirty="0" smtClean="0"/>
                        <a:t> work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Project works submitted by M.Sc. Final Students.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90600"/>
            <a:ext cx="8077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Laboratory facilities</a:t>
            </a:r>
          </a:p>
          <a:p>
            <a:r>
              <a:rPr lang="en-US" dirty="0" smtClean="0"/>
              <a:t>The Physics laboratories are specialized equipped to conduct </a:t>
            </a:r>
            <a:r>
              <a:rPr lang="en-US" dirty="0" err="1" smtClean="0"/>
              <a:t>advaced</a:t>
            </a:r>
            <a:r>
              <a:rPr lang="en-US" dirty="0" smtClean="0"/>
              <a:t> </a:t>
            </a:r>
            <a:r>
              <a:rPr lang="en-US" dirty="0" err="1" smtClean="0"/>
              <a:t>practicals</a:t>
            </a:r>
            <a:r>
              <a:rPr lang="en-US" dirty="0" smtClean="0"/>
              <a:t> and research </a:t>
            </a:r>
          </a:p>
          <a:p>
            <a:r>
              <a:rPr lang="en-US" dirty="0" smtClean="0"/>
              <a:t>Work. The laboratories are equipped with equipments like Microscope ,</a:t>
            </a:r>
            <a:r>
              <a:rPr lang="en-US" dirty="0" err="1" smtClean="0"/>
              <a:t>Ammeter,Calorimeter</a:t>
            </a:r>
            <a:r>
              <a:rPr lang="en-US" dirty="0" smtClean="0"/>
              <a:t>,</a:t>
            </a:r>
          </a:p>
          <a:p>
            <a:r>
              <a:rPr lang="en-US" dirty="0" smtClean="0"/>
              <a:t>Electrometer, thermometer , calipers.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3048000"/>
            <a:ext cx="681858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Other  facilities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PG library of the department contains </a:t>
            </a:r>
            <a:r>
              <a:rPr lang="en-US" sz="2000" dirty="0" smtClean="0"/>
              <a:t> 734 </a:t>
            </a:r>
            <a:r>
              <a:rPr lang="en-US" dirty="0" smtClean="0"/>
              <a:t>books.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Notes on various topics are available in the </a:t>
            </a:r>
            <a:r>
              <a:rPr lang="en-US" dirty="0" err="1" smtClean="0"/>
              <a:t>departmentental</a:t>
            </a:r>
            <a:r>
              <a:rPr lang="en-US" dirty="0" smtClean="0"/>
              <a:t> library.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Books related to competitive exams are also available.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Smart room available for seminar on </a:t>
            </a:r>
            <a:r>
              <a:rPr lang="en-US" dirty="0" err="1" smtClean="0"/>
              <a:t>differerent</a:t>
            </a:r>
            <a:r>
              <a:rPr lang="en-US" dirty="0" smtClean="0"/>
              <a:t> topics (for PG students).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Online Content available through various MHRD schemes.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Teaching and learning through smart class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Students participation in NCC/NSS/Sports.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229600" cy="4221163"/>
          </a:xfrm>
        </p:spPr>
        <p:txBody>
          <a:bodyPr/>
          <a:lstStyle/>
          <a:p>
            <a:r>
              <a:rPr lang="en-US" sz="1600" dirty="0" smtClean="0"/>
              <a:t>Students of M.sc. Physics IV Semester received Second prize for the best Paper presentation In district level research seminar(2018).</a:t>
            </a:r>
          </a:p>
          <a:p>
            <a:r>
              <a:rPr lang="en-US" sz="1600" dirty="0" smtClean="0"/>
              <a:t>Students of M.sc. Physics IV semester received second prize for the best paper presentation in district level  research seminar (2019</a:t>
            </a:r>
            <a:r>
              <a:rPr lang="en-US" sz="1600" dirty="0" smtClean="0"/>
              <a:t>).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209800"/>
            <a:ext cx="594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Details of faculty members with qualification</a:t>
            </a:r>
            <a:endParaRPr lang="en-US" sz="2000" b="1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2652162"/>
          <a:ext cx="8382000" cy="3306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2316"/>
                <a:gridCol w="1852863"/>
                <a:gridCol w="2117558"/>
                <a:gridCol w="1852863"/>
                <a:gridCol w="1676400"/>
              </a:tblGrid>
              <a:tr h="61000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S.NO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NAME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QUALIFICATION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DESIGNATION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EXPERIENCE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</a:tr>
              <a:tr h="85263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01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</a:rPr>
                        <a:t>Mr.</a:t>
                      </a:r>
                      <a:r>
                        <a:rPr lang="en-US" sz="1600" baseline="0" dirty="0" smtClean="0">
                          <a:latin typeface="+mj-lt"/>
                        </a:rPr>
                        <a:t> SHYAM SUNDAR TIWARI(till </a:t>
                      </a:r>
                      <a:r>
                        <a:rPr lang="en-US" sz="1600" baseline="0" dirty="0" err="1" smtClean="0">
                          <a:latin typeface="+mj-lt"/>
                        </a:rPr>
                        <a:t>dec</a:t>
                      </a:r>
                      <a:r>
                        <a:rPr lang="en-US" sz="1600" baseline="0" dirty="0" smtClean="0">
                          <a:latin typeface="+mj-lt"/>
                        </a:rPr>
                        <a:t>. 2020</a:t>
                      </a:r>
                      <a:r>
                        <a:rPr lang="en-US" sz="1600" baseline="0" dirty="0" smtClean="0">
                          <a:latin typeface="+mj-lt"/>
                        </a:rPr>
                        <a:t>)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M.Sc.</a:t>
                      </a:r>
                      <a:r>
                        <a:rPr lang="en-US" sz="1600" baseline="0" dirty="0" smtClean="0">
                          <a:latin typeface="+mj-lt"/>
                        </a:rPr>
                        <a:t> , NET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Asst. Professor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2years 10months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</a:tr>
              <a:tr h="49058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02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ANIL</a:t>
                      </a:r>
                      <a:r>
                        <a:rPr lang="en-US" sz="1600" baseline="0" dirty="0" smtClean="0">
                          <a:latin typeface="+mj-lt"/>
                        </a:rPr>
                        <a:t> CHAKRADHARI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M.sc.</a:t>
                      </a:r>
                      <a:r>
                        <a:rPr lang="en-US" sz="1600" baseline="0" dirty="0" smtClean="0">
                          <a:latin typeface="+mj-lt"/>
                        </a:rPr>
                        <a:t> ,SET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Guest Lecturer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1 YEAR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</a:tr>
              <a:tr h="65241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03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Mr.</a:t>
                      </a:r>
                      <a:r>
                        <a:rPr lang="en-US" sz="1600" baseline="0" dirty="0" smtClean="0">
                          <a:latin typeface="+mj-lt"/>
                        </a:rPr>
                        <a:t> LOKENDRA DANSENA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M.Sc.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Guest Lecturer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1 YEAR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</a:tr>
              <a:tr h="70083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04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Mr. SHUBHAM</a:t>
                      </a:r>
                      <a:r>
                        <a:rPr lang="en-US" sz="1600" baseline="0" dirty="0" smtClean="0">
                          <a:latin typeface="+mj-lt"/>
                        </a:rPr>
                        <a:t> SHARMA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M.Sc.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Guest Lecturer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1 YEAR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295400" y="685800"/>
            <a:ext cx="510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Achievements of the   Department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hysics\Desktop\photo lab\IMG-20201217-WA005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52600"/>
            <a:ext cx="4572000" cy="3200400"/>
          </a:xfrm>
          <a:prstGeom prst="rect">
            <a:avLst/>
          </a:prstGeom>
          <a:noFill/>
        </p:spPr>
      </p:pic>
      <p:pic>
        <p:nvPicPr>
          <p:cNvPr id="5" name="Picture 2" descr="C:\Users\physics\Desktop\photo lab\IMG-20201217-WA0060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724399" y="1676400"/>
            <a:ext cx="4419601" cy="3352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5334000"/>
            <a:ext cx="891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       </a:t>
            </a:r>
            <a:r>
              <a:rPr lang="en-US" sz="2800" b="1" dirty="0" smtClean="0">
                <a:solidFill>
                  <a:srgbClr val="002060"/>
                </a:solidFill>
              </a:rPr>
              <a:t>All Students and Teachers of the Department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9600"/>
            <a:ext cx="76621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      PHOTO GALLERY</a:t>
            </a:r>
            <a:endParaRPr lang="en-US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</TotalTime>
  <Words>735</Words>
  <Application>Microsoft Office PowerPoint</Application>
  <PresentationFormat>On-screen Show (4:3)</PresentationFormat>
  <Paragraphs>170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Slide 1</vt:lpstr>
      <vt:lpstr>Slide 2</vt:lpstr>
      <vt:lpstr>Slide 3</vt:lpstr>
      <vt:lpstr>Slide 4</vt:lpstr>
      <vt:lpstr>Students Achievements:</vt:lpstr>
      <vt:lpstr> Research oriented activities</vt:lpstr>
      <vt:lpstr>Slide 7</vt:lpstr>
      <vt:lpstr>Slide 8</vt:lpstr>
      <vt:lpstr>Slide 9</vt:lpstr>
      <vt:lpstr>Slide 10</vt:lpstr>
      <vt:lpstr>                              Participation in Cultural Programs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</dc:creator>
  <cp:lastModifiedBy>Windows User</cp:lastModifiedBy>
  <cp:revision>22</cp:revision>
  <dcterms:created xsi:type="dcterms:W3CDTF">2000-12-31T19:14:06Z</dcterms:created>
  <dcterms:modified xsi:type="dcterms:W3CDTF">2022-02-07T05:48:39Z</dcterms:modified>
</cp:coreProperties>
</file>